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93e1eb73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93e1eb73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193e1eb73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193e1eb73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93e1eb73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93e1eb73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193e1eb73f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193e1eb73f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93e1eb73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93e1eb73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193e1eb73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193e1eb73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B6D7A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l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979125"/>
            <a:ext cx="8520600" cy="938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lt" b="1" i="1"/>
              <a:t>“Jeigu būčiau išradėjas…”</a:t>
            </a:r>
            <a:endParaRPr b="1" i="1"/>
          </a:p>
        </p:txBody>
      </p:sp>
      <p:sp>
        <p:nvSpPr>
          <p:cNvPr id="55" name="Google Shape;55;p13"/>
          <p:cNvSpPr txBox="1">
            <a:spLocks noGrp="1"/>
          </p:cNvSpPr>
          <p:nvPr>
            <p:ph type="subTitle" idx="1"/>
          </p:nvPr>
        </p:nvSpPr>
        <p:spPr>
          <a:xfrm>
            <a:off x="162950" y="19172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lt" dirty="0">
                <a:solidFill>
                  <a:schemeClr val="dk1"/>
                </a:solidFill>
              </a:rPr>
              <a:t>3-4 kl. mokinių </a:t>
            </a:r>
            <a:r>
              <a:rPr lang="lt" dirty="0" smtClean="0">
                <a:solidFill>
                  <a:schemeClr val="dk1"/>
                </a:solidFill>
              </a:rPr>
              <a:t>„išradimai</a:t>
            </a:r>
            <a:r>
              <a:rPr lang="lt" dirty="0">
                <a:solidFill>
                  <a:schemeClr val="dk1"/>
                </a:solidFill>
              </a:rPr>
              <a:t>“</a:t>
            </a:r>
            <a:endParaRPr dirty="0">
              <a:solidFill>
                <a:schemeClr val="dk1"/>
              </a:solidFill>
            </a:endParaRPr>
          </a:p>
        </p:txBody>
      </p:sp>
      <p:sp>
        <p:nvSpPr>
          <p:cNvPr id="56" name="Google Shape;56;p13"/>
          <p:cNvSpPr txBox="1">
            <a:spLocks noGrp="1"/>
          </p:cNvSpPr>
          <p:nvPr>
            <p:ph type="subTitle" idx="1"/>
          </p:nvPr>
        </p:nvSpPr>
        <p:spPr>
          <a:xfrm>
            <a:off x="464100" y="3965650"/>
            <a:ext cx="8520600" cy="792600"/>
          </a:xfrm>
          <a:prstGeom prst="rect">
            <a:avLst/>
          </a:prstGeom>
        </p:spPr>
        <p:txBody>
          <a:bodyPr spcFirstLastPara="1" wrap="square" lIns="91425" tIns="91425" rIns="91425" bIns="91425" anchor="t" anchorCtr="0">
            <a:noAutofit/>
          </a:bodyPr>
          <a:lstStyle/>
          <a:p>
            <a:pPr marL="0" lvl="0" indent="0" algn="r" rtl="0">
              <a:lnSpc>
                <a:spcPct val="80000"/>
              </a:lnSpc>
              <a:spcBef>
                <a:spcPts val="0"/>
              </a:spcBef>
              <a:spcAft>
                <a:spcPts val="0"/>
              </a:spcAft>
              <a:buSzPts val="605"/>
              <a:buNone/>
            </a:pPr>
            <a:r>
              <a:rPr lang="lt" sz="1600">
                <a:solidFill>
                  <a:schemeClr val="dk1"/>
                </a:solidFill>
              </a:rPr>
              <a:t>Socialinė pedagogė, atsakinga už ugdymą karjerai </a:t>
            </a:r>
            <a:endParaRPr sz="1600">
              <a:solidFill>
                <a:schemeClr val="dk1"/>
              </a:solidFill>
            </a:endParaRPr>
          </a:p>
          <a:p>
            <a:pPr marL="0" lvl="0" indent="0" algn="r" rtl="0">
              <a:lnSpc>
                <a:spcPct val="80000"/>
              </a:lnSpc>
              <a:spcBef>
                <a:spcPts val="0"/>
              </a:spcBef>
              <a:spcAft>
                <a:spcPts val="0"/>
              </a:spcAft>
              <a:buSzPts val="605"/>
              <a:buNone/>
            </a:pPr>
            <a:r>
              <a:rPr lang="lt" sz="1600">
                <a:solidFill>
                  <a:schemeClr val="dk1"/>
                </a:solidFill>
              </a:rPr>
              <a:t>mokykloje Dovilė Leščinskienė</a:t>
            </a:r>
            <a:endParaRPr sz="16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lt" b="1" i="1" dirty="0"/>
              <a:t>„</a:t>
            </a:r>
            <a:r>
              <a:rPr lang="lt" b="1" i="1" dirty="0" smtClean="0"/>
              <a:t>AUTOKUPRINĖ</a:t>
            </a:r>
            <a:r>
              <a:rPr lang="lt" b="1" i="1" dirty="0"/>
              <a:t>“</a:t>
            </a:r>
            <a:endParaRPr b="1" i="1" dirty="0"/>
          </a:p>
        </p:txBody>
      </p:sp>
      <p:sp>
        <p:nvSpPr>
          <p:cNvPr id="62" name="Google Shape;62;p14"/>
          <p:cNvSpPr txBox="1">
            <a:spLocks noGrp="1"/>
          </p:cNvSpPr>
          <p:nvPr>
            <p:ph type="body" idx="2"/>
          </p:nvPr>
        </p:nvSpPr>
        <p:spPr>
          <a:xfrm>
            <a:off x="4832400" y="1338400"/>
            <a:ext cx="3999900" cy="3416400"/>
          </a:xfrm>
          <a:prstGeom prst="rect">
            <a:avLst/>
          </a:prstGeom>
          <a:solidFill>
            <a:srgbClr val="B6D7A8"/>
          </a:solidFill>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lt" sz="1600">
                <a:solidFill>
                  <a:schemeClr val="dk1"/>
                </a:solidFill>
                <a:highlight>
                  <a:srgbClr val="B6D7A8"/>
                </a:highlight>
              </a:rPr>
              <a:t>Išradimas skirtas vaikams. Autokuprinė pagal nustatytą pamokų tvarkaraštį namuose pati nuo stalo surenka reikalingas priemones, vadovėlius ir sudeda jas į kuprinę. Vaikai niekada nepamiršta atsinešti priemonių į mokyklą autokuprinės dėka!</a:t>
            </a:r>
            <a:endParaRPr sz="1600">
              <a:solidFill>
                <a:schemeClr val="dk1"/>
              </a:solidFill>
              <a:highlight>
                <a:srgbClr val="B6D7A8"/>
              </a:highlight>
            </a:endParaRPr>
          </a:p>
          <a:p>
            <a:pPr marL="0" lvl="0" indent="0" algn="l" rtl="0">
              <a:spcBef>
                <a:spcPts val="1200"/>
              </a:spcBef>
              <a:spcAft>
                <a:spcPts val="1200"/>
              </a:spcAft>
              <a:buClr>
                <a:schemeClr val="dk1"/>
              </a:buClr>
              <a:buSzPts val="1100"/>
              <a:buFont typeface="Arial"/>
              <a:buNone/>
            </a:pPr>
            <a:r>
              <a:rPr lang="lt" sz="1600">
                <a:solidFill>
                  <a:schemeClr val="dk1"/>
                </a:solidFill>
                <a:highlight>
                  <a:srgbClr val="B6D7A8"/>
                </a:highlight>
              </a:rPr>
              <a:t>Išradimo autorius: Ernestas Vaitekūnas, 3c kl.</a:t>
            </a:r>
            <a:endParaRPr sz="1600">
              <a:solidFill>
                <a:schemeClr val="dk1"/>
              </a:solidFill>
              <a:highlight>
                <a:srgbClr val="B6D7A8"/>
              </a:highlight>
            </a:endParaRPr>
          </a:p>
        </p:txBody>
      </p:sp>
      <p:pic>
        <p:nvPicPr>
          <p:cNvPr id="63" name="Google Shape;63;p14"/>
          <p:cNvPicPr preferRelativeResize="0"/>
          <p:nvPr/>
        </p:nvPicPr>
        <p:blipFill>
          <a:blip r:embed="rId3">
            <a:alphaModFix/>
          </a:blip>
          <a:stretch>
            <a:fillRect/>
          </a:stretch>
        </p:blipFill>
        <p:spPr>
          <a:xfrm>
            <a:off x="311697" y="1017725"/>
            <a:ext cx="2882025" cy="38978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lt" b="1" i="1" dirty="0"/>
              <a:t>„</a:t>
            </a:r>
            <a:r>
              <a:rPr lang="lt" b="1" i="1" dirty="0" smtClean="0"/>
              <a:t>DANTŲ </a:t>
            </a:r>
            <a:r>
              <a:rPr lang="lt" b="1" i="1" dirty="0"/>
              <a:t>VALYMO </a:t>
            </a:r>
            <a:r>
              <a:rPr lang="lt" b="1" i="1" dirty="0" smtClean="0"/>
              <a:t>APARATAS“</a:t>
            </a:r>
            <a:endParaRPr b="1" i="1" dirty="0"/>
          </a:p>
        </p:txBody>
      </p:sp>
      <p:sp>
        <p:nvSpPr>
          <p:cNvPr id="69" name="Google Shape;69;p15"/>
          <p:cNvSpPr txBox="1">
            <a:spLocks noGrp="1"/>
          </p:cNvSpPr>
          <p:nvPr>
            <p:ph type="body" idx="2"/>
          </p:nvPr>
        </p:nvSpPr>
        <p:spPr>
          <a:xfrm>
            <a:off x="4621700" y="1590175"/>
            <a:ext cx="4127400" cy="2541000"/>
          </a:xfrm>
          <a:prstGeom prst="rect">
            <a:avLst/>
          </a:prstGeom>
          <a:solidFill>
            <a:srgbClr val="B6D7A8"/>
          </a:solidFill>
        </p:spPr>
        <p:txBody>
          <a:bodyPr spcFirstLastPara="1" wrap="square" lIns="91425" tIns="91425" rIns="91425" bIns="91425" anchor="t" anchorCtr="0">
            <a:normAutofit/>
          </a:bodyPr>
          <a:lstStyle/>
          <a:p>
            <a:pPr marL="0" lvl="0" indent="0" algn="l" rtl="0">
              <a:spcBef>
                <a:spcPts val="0"/>
              </a:spcBef>
              <a:spcAft>
                <a:spcPts val="0"/>
              </a:spcAft>
              <a:buNone/>
            </a:pPr>
            <a:r>
              <a:rPr lang="lt" sz="1600">
                <a:solidFill>
                  <a:schemeClr val="dk1"/>
                </a:solidFill>
                <a:highlight>
                  <a:srgbClr val="B6D7A8"/>
                </a:highlight>
              </a:rPr>
              <a:t>Išradimas tinka kiekvienam žmogui. Dantų valymo aparatas nustatytu konkrečiu laiku ryte ir vakare atvažiuoja pas žmogų ir išvalo jam dantis. Aparatą naudojantis  žmogus tik sėdi, tarsi odontologo kėdėje ir mėgaujasi procesu.</a:t>
            </a:r>
            <a:endParaRPr sz="1600">
              <a:solidFill>
                <a:schemeClr val="dk1"/>
              </a:solidFill>
              <a:highlight>
                <a:srgbClr val="B6D7A8"/>
              </a:highlight>
            </a:endParaRPr>
          </a:p>
          <a:p>
            <a:pPr marL="0" lvl="0" indent="0" algn="l" rtl="0">
              <a:spcBef>
                <a:spcPts val="1200"/>
              </a:spcBef>
              <a:spcAft>
                <a:spcPts val="1200"/>
              </a:spcAft>
              <a:buNone/>
            </a:pPr>
            <a:r>
              <a:rPr lang="lt" sz="1600">
                <a:solidFill>
                  <a:schemeClr val="dk1"/>
                </a:solidFill>
                <a:highlight>
                  <a:srgbClr val="B6D7A8"/>
                </a:highlight>
              </a:rPr>
              <a:t>Išradimo autorė: Adelė Stabulionytė, 3c kl.</a:t>
            </a:r>
            <a:endParaRPr sz="1600">
              <a:solidFill>
                <a:schemeClr val="dk1"/>
              </a:solidFill>
              <a:highlight>
                <a:srgbClr val="B6D7A8"/>
              </a:highlight>
            </a:endParaRPr>
          </a:p>
        </p:txBody>
      </p:sp>
      <p:pic>
        <p:nvPicPr>
          <p:cNvPr id="70" name="Google Shape;70;p15"/>
          <p:cNvPicPr preferRelativeResize="0"/>
          <p:nvPr/>
        </p:nvPicPr>
        <p:blipFill>
          <a:blip r:embed="rId3">
            <a:alphaModFix/>
          </a:blip>
          <a:stretch>
            <a:fillRect/>
          </a:stretch>
        </p:blipFill>
        <p:spPr>
          <a:xfrm>
            <a:off x="218000" y="1410575"/>
            <a:ext cx="4127375" cy="2900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lt" b="1" i="1" dirty="0"/>
              <a:t>„</a:t>
            </a:r>
            <a:r>
              <a:rPr lang="lt" b="1" i="1" dirty="0" smtClean="0"/>
              <a:t>ANTISTRESINĖ PIRŠTINĖ“</a:t>
            </a:r>
            <a:endParaRPr b="1" i="1" dirty="0"/>
          </a:p>
        </p:txBody>
      </p:sp>
      <p:sp>
        <p:nvSpPr>
          <p:cNvPr id="76" name="Google Shape;76;p16"/>
          <p:cNvSpPr txBox="1">
            <a:spLocks noGrp="1"/>
          </p:cNvSpPr>
          <p:nvPr>
            <p:ph type="body" idx="2"/>
          </p:nvPr>
        </p:nvSpPr>
        <p:spPr>
          <a:xfrm>
            <a:off x="4288325" y="1809375"/>
            <a:ext cx="4395300" cy="19956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lt" sz="1600">
                <a:solidFill>
                  <a:schemeClr val="dk1"/>
                </a:solidFill>
              </a:rPr>
              <a:t>Ši pirštinė sukurta kiekvienam! Antistresinę pirštinę patogu nešiotis su savimi, nes ji nėra didelė. Pirštinė pripildyta mažų kamuoliukų, kuriuos spaudant galima nuraminti kylantį stresą arba tiesiog smagiai pažaisti.</a:t>
            </a:r>
            <a:endParaRPr sz="1600">
              <a:solidFill>
                <a:schemeClr val="dk1"/>
              </a:solidFill>
            </a:endParaRPr>
          </a:p>
          <a:p>
            <a:pPr marL="0" lvl="0" indent="0" algn="l" rtl="0">
              <a:spcBef>
                <a:spcPts val="1200"/>
              </a:spcBef>
              <a:spcAft>
                <a:spcPts val="1200"/>
              </a:spcAft>
              <a:buNone/>
            </a:pPr>
            <a:r>
              <a:rPr lang="lt" sz="1600">
                <a:solidFill>
                  <a:schemeClr val="dk1"/>
                </a:solidFill>
              </a:rPr>
              <a:t>Išradimo autorius: Mykolas Puškorius, 4b kl.</a:t>
            </a:r>
            <a:endParaRPr sz="1600">
              <a:solidFill>
                <a:schemeClr val="dk1"/>
              </a:solidFill>
            </a:endParaRPr>
          </a:p>
        </p:txBody>
      </p:sp>
      <p:pic>
        <p:nvPicPr>
          <p:cNvPr id="77" name="Google Shape;77;p16"/>
          <p:cNvPicPr preferRelativeResize="0"/>
          <p:nvPr/>
        </p:nvPicPr>
        <p:blipFill>
          <a:blip r:embed="rId3">
            <a:alphaModFix/>
          </a:blip>
          <a:stretch>
            <a:fillRect/>
          </a:stretch>
        </p:blipFill>
        <p:spPr>
          <a:xfrm>
            <a:off x="311700" y="1044962"/>
            <a:ext cx="2950526" cy="36314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lt" b="1" i="1" dirty="0"/>
              <a:t>„</a:t>
            </a:r>
            <a:r>
              <a:rPr lang="lt" b="1" i="1" dirty="0" smtClean="0"/>
              <a:t>VIENKAMUOLIS</a:t>
            </a:r>
            <a:r>
              <a:rPr lang="lt" b="1" i="1" dirty="0"/>
              <a:t>“</a:t>
            </a:r>
            <a:endParaRPr b="1" i="1" dirty="0"/>
          </a:p>
        </p:txBody>
      </p:sp>
      <p:sp>
        <p:nvSpPr>
          <p:cNvPr id="83" name="Google Shape;83;p17"/>
          <p:cNvSpPr txBox="1">
            <a:spLocks noGrp="1"/>
          </p:cNvSpPr>
          <p:nvPr>
            <p:ph type="body" idx="2"/>
          </p:nvPr>
        </p:nvSpPr>
        <p:spPr>
          <a:xfrm>
            <a:off x="3829725" y="1359163"/>
            <a:ext cx="5089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 sz="1600" dirty="0">
                <a:solidFill>
                  <a:schemeClr val="dk1"/>
                </a:solidFill>
              </a:rPr>
              <a:t>Šis išradimas labai patiks vaikams, kurie neturi žaidimų draugo, nes su </a:t>
            </a:r>
            <a:r>
              <a:rPr lang="lt" sz="1600" dirty="0" smtClean="0">
                <a:solidFill>
                  <a:schemeClr val="dk1"/>
                </a:solidFill>
              </a:rPr>
              <a:t>„Vienkamuoliu</a:t>
            </a:r>
            <a:r>
              <a:rPr lang="lt" sz="1600" dirty="0">
                <a:solidFill>
                  <a:schemeClr val="dk1"/>
                </a:solidFill>
              </a:rPr>
              <a:t>“</a:t>
            </a:r>
            <a:r>
              <a:rPr lang="lt" sz="1600" dirty="0" smtClean="0">
                <a:solidFill>
                  <a:schemeClr val="dk1"/>
                </a:solidFill>
              </a:rPr>
              <a:t> </a:t>
            </a:r>
            <a:r>
              <a:rPr lang="lt" sz="1600" dirty="0">
                <a:solidFill>
                  <a:schemeClr val="dk1"/>
                </a:solidFill>
              </a:rPr>
              <a:t>namuose arba kieme galima žaisti vienam! Jis pagamintas remiantis tvarumo idėjomis, panaudojant pieno butelį, seną batų raištelį ir nebenaudojamą mažą kamuoliuką. Žaidimo taisyklės labai paprastos: viena ranka imame indą ir mėtydami bandome pagauti kamuoliuką, pririštą ant raštelio. Taip pat privalumas tas, kad jūs niekada nepamesite savo kamuoliuko!</a:t>
            </a:r>
            <a:endParaRPr sz="1600" dirty="0">
              <a:solidFill>
                <a:schemeClr val="dk1"/>
              </a:solidFill>
            </a:endParaRPr>
          </a:p>
          <a:p>
            <a:pPr marL="0" lvl="0" indent="0" algn="l" rtl="0">
              <a:spcBef>
                <a:spcPts val="1200"/>
              </a:spcBef>
              <a:spcAft>
                <a:spcPts val="0"/>
              </a:spcAft>
              <a:buNone/>
            </a:pPr>
            <a:endParaRPr sz="1600" dirty="0">
              <a:solidFill>
                <a:schemeClr val="dk1"/>
              </a:solidFill>
            </a:endParaRPr>
          </a:p>
          <a:p>
            <a:pPr marL="0" lvl="0" indent="0" algn="l" rtl="0">
              <a:spcBef>
                <a:spcPts val="1200"/>
              </a:spcBef>
              <a:spcAft>
                <a:spcPts val="1200"/>
              </a:spcAft>
              <a:buNone/>
            </a:pPr>
            <a:r>
              <a:rPr lang="lt" sz="1600" dirty="0">
                <a:solidFill>
                  <a:schemeClr val="dk1"/>
                </a:solidFill>
              </a:rPr>
              <a:t>Išradimo autorė: Ugnė Veršylaitė, 4b kl.</a:t>
            </a:r>
            <a:endParaRPr sz="1600" dirty="0">
              <a:solidFill>
                <a:schemeClr val="dk1"/>
              </a:solidFill>
            </a:endParaRPr>
          </a:p>
        </p:txBody>
      </p:sp>
      <p:pic>
        <p:nvPicPr>
          <p:cNvPr id="84" name="Google Shape;84;p17"/>
          <p:cNvPicPr preferRelativeResize="0"/>
          <p:nvPr/>
        </p:nvPicPr>
        <p:blipFill>
          <a:blip r:embed="rId3">
            <a:alphaModFix/>
          </a:blip>
          <a:stretch>
            <a:fillRect/>
          </a:stretch>
        </p:blipFill>
        <p:spPr>
          <a:xfrm>
            <a:off x="412050" y="1251799"/>
            <a:ext cx="2478651" cy="36311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lt" b="1" i="1" dirty="0"/>
              <a:t>„</a:t>
            </a:r>
            <a:r>
              <a:rPr lang="lt" b="1" i="1" dirty="0" smtClean="0"/>
              <a:t>SPYRUOKLINIAI BATAI“</a:t>
            </a:r>
            <a:endParaRPr b="1" i="1" dirty="0"/>
          </a:p>
        </p:txBody>
      </p:sp>
      <p:sp>
        <p:nvSpPr>
          <p:cNvPr id="90" name="Google Shape;90;p18"/>
          <p:cNvSpPr txBox="1">
            <a:spLocks noGrp="1"/>
          </p:cNvSpPr>
          <p:nvPr>
            <p:ph type="body" idx="2"/>
          </p:nvPr>
        </p:nvSpPr>
        <p:spPr>
          <a:xfrm>
            <a:off x="4486625" y="1189650"/>
            <a:ext cx="4345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 sz="1500" dirty="0">
                <a:solidFill>
                  <a:schemeClr val="dk1"/>
                </a:solidFill>
              </a:rPr>
              <a:t>Šis išradimas skirtas visiems, mėgstantiems šokinėti ar </a:t>
            </a:r>
            <a:r>
              <a:rPr lang="lt" sz="1500" dirty="0" smtClean="0">
                <a:solidFill>
                  <a:schemeClr val="dk1"/>
                </a:solidFill>
              </a:rPr>
              <a:t>„spyruokliuoti</a:t>
            </a:r>
            <a:r>
              <a:rPr lang="lt" sz="1500" dirty="0">
                <a:solidFill>
                  <a:schemeClr val="dk1"/>
                </a:solidFill>
              </a:rPr>
              <a:t>“</a:t>
            </a:r>
            <a:r>
              <a:rPr lang="lt" sz="1500" dirty="0" smtClean="0">
                <a:solidFill>
                  <a:schemeClr val="dk1"/>
                </a:solidFill>
              </a:rPr>
              <a:t>. </a:t>
            </a:r>
            <a:r>
              <a:rPr lang="lt" sz="1500" dirty="0">
                <a:solidFill>
                  <a:schemeClr val="dk1"/>
                </a:solidFill>
              </a:rPr>
              <a:t>Su šiais batais galima ne tik paprastai eiti, bėgti, bet ir spyruokliuoti, kas jūsų kelionę pavers žaismingu nuotykiu!</a:t>
            </a:r>
            <a:endParaRPr sz="1500" dirty="0">
              <a:solidFill>
                <a:schemeClr val="dk1"/>
              </a:solidFill>
            </a:endParaRPr>
          </a:p>
          <a:p>
            <a:pPr marL="0" lvl="0" indent="0" algn="l" rtl="0">
              <a:spcBef>
                <a:spcPts val="1200"/>
              </a:spcBef>
              <a:spcAft>
                <a:spcPts val="0"/>
              </a:spcAft>
              <a:buNone/>
            </a:pPr>
            <a:r>
              <a:rPr lang="lt" sz="1500" dirty="0">
                <a:solidFill>
                  <a:schemeClr val="dk1"/>
                </a:solidFill>
              </a:rPr>
              <a:t>Blogiausiu atveju, batus galima panaudoti einant per balą, nes pats batas spyruoklių pagalba yra pakeltas nuo žemės paviršiaus per kelis centrimetrus ir jūs nesušlapsite savo kojų!</a:t>
            </a:r>
            <a:endParaRPr sz="1500" dirty="0">
              <a:solidFill>
                <a:schemeClr val="dk1"/>
              </a:solidFill>
            </a:endParaRPr>
          </a:p>
          <a:p>
            <a:pPr marL="0" lvl="0" indent="0" algn="l" rtl="0">
              <a:spcBef>
                <a:spcPts val="1200"/>
              </a:spcBef>
              <a:spcAft>
                <a:spcPts val="1200"/>
              </a:spcAft>
              <a:buNone/>
            </a:pPr>
            <a:r>
              <a:rPr lang="lt" sz="1500" dirty="0">
                <a:solidFill>
                  <a:schemeClr val="dk1"/>
                </a:solidFill>
              </a:rPr>
              <a:t>Išradimo autoriai: Rokas Kindurys ir Mykolas Jusel, 4a kl.</a:t>
            </a:r>
            <a:endParaRPr sz="1500" dirty="0">
              <a:solidFill>
                <a:schemeClr val="dk1"/>
              </a:solidFill>
            </a:endParaRPr>
          </a:p>
        </p:txBody>
      </p:sp>
      <p:pic>
        <p:nvPicPr>
          <p:cNvPr id="91" name="Google Shape;91;p18"/>
          <p:cNvPicPr preferRelativeResize="0"/>
          <p:nvPr/>
        </p:nvPicPr>
        <p:blipFill>
          <a:blip r:embed="rId3">
            <a:alphaModFix/>
          </a:blip>
          <a:stretch>
            <a:fillRect/>
          </a:stretch>
        </p:blipFill>
        <p:spPr>
          <a:xfrm>
            <a:off x="311700" y="1695286"/>
            <a:ext cx="3999898" cy="20175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lt" b="1" i="1"/>
              <a:t>„</a:t>
            </a:r>
            <a:r>
              <a:rPr lang="lt" b="1" i="1" smtClean="0"/>
              <a:t>LAIVAS</a:t>
            </a:r>
            <a:r>
              <a:rPr lang="lt" b="1" i="1"/>
              <a:t>“</a:t>
            </a:r>
            <a:endParaRPr b="1" i="1" dirty="0"/>
          </a:p>
        </p:txBody>
      </p:sp>
      <p:sp>
        <p:nvSpPr>
          <p:cNvPr id="97" name="Google Shape;97;p19"/>
          <p:cNvSpPr txBox="1">
            <a:spLocks noGrp="1"/>
          </p:cNvSpPr>
          <p:nvPr>
            <p:ph type="body" idx="2"/>
          </p:nvPr>
        </p:nvSpPr>
        <p:spPr>
          <a:xfrm>
            <a:off x="4572000" y="1467450"/>
            <a:ext cx="4171800" cy="29748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lt" sz="1600">
                <a:solidFill>
                  <a:schemeClr val="dk1"/>
                </a:solidFill>
              </a:rPr>
              <a:t>Laivas yra pastatytas iš putplasčio, medinio pagaliuko, popieriaus, o jo judėjimui panaudotas mažas, baterijų energija varomas ventiliatorius. Įjungus ventiliatorių, oras pučia į burę ir laivelis plaukia.</a:t>
            </a:r>
            <a:endParaRPr sz="1600">
              <a:solidFill>
                <a:schemeClr val="dk1"/>
              </a:solidFill>
            </a:endParaRPr>
          </a:p>
          <a:p>
            <a:pPr marL="0" lvl="0" indent="0" algn="l" rtl="0">
              <a:spcBef>
                <a:spcPts val="1200"/>
              </a:spcBef>
              <a:spcAft>
                <a:spcPts val="0"/>
              </a:spcAft>
              <a:buNone/>
            </a:pPr>
            <a:r>
              <a:rPr lang="lt" sz="1600">
                <a:solidFill>
                  <a:schemeClr val="dk1"/>
                </a:solidFill>
              </a:rPr>
              <a:t>Išradimas yra tikrai veikiantis, autorius jį išbandė savo vonioje. </a:t>
            </a:r>
            <a:endParaRPr sz="1600">
              <a:solidFill>
                <a:schemeClr val="dk1"/>
              </a:solidFill>
            </a:endParaRPr>
          </a:p>
          <a:p>
            <a:pPr marL="0" lvl="0" indent="0" algn="l" rtl="0">
              <a:spcBef>
                <a:spcPts val="1200"/>
              </a:spcBef>
              <a:spcAft>
                <a:spcPts val="0"/>
              </a:spcAft>
              <a:buNone/>
            </a:pPr>
            <a:endParaRPr sz="1600">
              <a:solidFill>
                <a:schemeClr val="dk1"/>
              </a:solidFill>
            </a:endParaRPr>
          </a:p>
          <a:p>
            <a:pPr marL="0" lvl="0" indent="0" algn="l" rtl="0">
              <a:spcBef>
                <a:spcPts val="1200"/>
              </a:spcBef>
              <a:spcAft>
                <a:spcPts val="1200"/>
              </a:spcAft>
              <a:buNone/>
            </a:pPr>
            <a:r>
              <a:rPr lang="lt" sz="1500">
                <a:solidFill>
                  <a:schemeClr val="dk1"/>
                </a:solidFill>
              </a:rPr>
              <a:t>Išradimo autorius: Tomas Zacharevičius, 4a kl.</a:t>
            </a:r>
            <a:endParaRPr sz="1500">
              <a:solidFill>
                <a:schemeClr val="dk1"/>
              </a:solidFill>
            </a:endParaRPr>
          </a:p>
        </p:txBody>
      </p:sp>
      <p:pic>
        <p:nvPicPr>
          <p:cNvPr id="98" name="Google Shape;98;p19"/>
          <p:cNvPicPr preferRelativeResize="0"/>
          <p:nvPr/>
        </p:nvPicPr>
        <p:blipFill>
          <a:blip r:embed="rId3">
            <a:alphaModFix/>
          </a:blip>
          <a:stretch>
            <a:fillRect/>
          </a:stretch>
        </p:blipFill>
        <p:spPr>
          <a:xfrm>
            <a:off x="413680" y="1410699"/>
            <a:ext cx="3639148" cy="30883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381</Words>
  <Application>Microsoft Office PowerPoint</Application>
  <PresentationFormat>Demonstracija ekrane (16:9)</PresentationFormat>
  <Paragraphs>26</Paragraphs>
  <Slides>7</Slides>
  <Notes>7</Notes>
  <HiddenSlides>0</HiddenSlides>
  <MMClips>0</MMClips>
  <ScaleCrop>false</ScaleCrop>
  <HeadingPairs>
    <vt:vector size="6" baseType="variant">
      <vt:variant>
        <vt:lpstr>Naudojami šriftai</vt:lpstr>
      </vt:variant>
      <vt:variant>
        <vt:i4>1</vt:i4>
      </vt:variant>
      <vt:variant>
        <vt:lpstr>Tema</vt:lpstr>
      </vt:variant>
      <vt:variant>
        <vt:i4>1</vt:i4>
      </vt:variant>
      <vt:variant>
        <vt:lpstr>Skaidrių pavadinimai</vt:lpstr>
      </vt:variant>
      <vt:variant>
        <vt:i4>7</vt:i4>
      </vt:variant>
    </vt:vector>
  </HeadingPairs>
  <TitlesOfParts>
    <vt:vector size="9" baseType="lpstr">
      <vt:lpstr>Arial</vt:lpstr>
      <vt:lpstr>Simple Light</vt:lpstr>
      <vt:lpstr>“Jeigu būčiau išradėjas…”</vt:lpstr>
      <vt:lpstr>„AUTOKUPRINĖ“</vt:lpstr>
      <vt:lpstr>„DANTŲ VALYMO APARATAS“</vt:lpstr>
      <vt:lpstr>„ANTISTRESINĖ PIRŠTINĖ“</vt:lpstr>
      <vt:lpstr>„VIENKAMUOLIS“</vt:lpstr>
      <vt:lpstr>„SPYRUOKLINIAI BATAI“</vt:lpstr>
      <vt:lpstr>„LAIVAS“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“Jeigu būčiau išradėjas…”</dc:title>
  <dc:creator>Eglė Karmonienė</dc:creator>
  <cp:lastModifiedBy>Eglė Karmonienė</cp:lastModifiedBy>
  <cp:revision>2</cp:revision>
  <dcterms:modified xsi:type="dcterms:W3CDTF">2022-03-09T13:31:09Z</dcterms:modified>
</cp:coreProperties>
</file>